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https://github.com/SaiYaswanthPeruri/IBM/blob/main/Data%20Wrangling.ipynb</a:t>
            </a:r>
            <a:endParaRPr lang="en-US" sz="2200" dirty="0">
              <a:solidFill>
                <a:srgbClr val="1C7DDB"/>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https://github.com/SaiYaswanthPeruri/IBM/blob/main/EDA%20with%20Data%20Visualization.ipynb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https://github.com/SaiYaswanthPeruri/IBM/blob/main/EDA%20with%20SQL.ipynb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https://github.com/SaiYaswanthPeruri/IBM/blob/main/app.py</a:t>
            </a:r>
            <a:endParaRPr lang="en-US" sz="2200" dirty="0">
              <a:solidFill>
                <a:srgbClr val="1C7DDB"/>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https://github.com/SaiYaswanthPeruri/IBM/blob/main/Machine%20Learning%20Prediction.ipynb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https://github.com/SaiYaswanthPeruri/IBM/blob/main/Data%20Collection%20API.ipynb</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rgbClr val="1C7DDB"/>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https://github.com/SaiYaswanthPeruri/IBM/blob/main/Data%20Collection%20with%20Web%20Scraping.ipynb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p : p r o p e r t i 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54DA07C5-A406-4A0D-B3E6-3856C94AC7F3}">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9556</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200</cp:revision>
  <dcterms:created xsi:type="dcterms:W3CDTF">2021-04-29T18:58:00Z</dcterms:created>
  <dcterms:modified xsi:type="dcterms:W3CDTF">2024-05-22T03:53:19Z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C12C6E8869B240C3AEFA2E9AB5052315_13</vt:lpwstr>
  </property>
  <property fmtid="{D5CDD505-2E9C-101B-9397-08002B2CF9AE}" pid="4" name="KSOProductBuildVer">
    <vt:lpwstr>1033-12.2.0.16909</vt:lpwstr>
  </property>
</Properties>
</file>